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93" r:id="rId2"/>
    <p:sldId id="305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42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0DDA2-05B8-4F65-8BA4-895B6C3B4690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32FAE-CA14-44EF-A72F-9E004EF64A6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068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F8EBC-72F0-4D31-A071-1983DBDCDFF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8EDEA-2452-4F37-92C8-8369AD7018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2171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7F8558E-5452-4429-B519-91B68290D02C}" type="datetimeFigureOut">
              <a:rPr lang="sl-SI" smtClean="0"/>
              <a:t>26.5.2014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D397BB5-E381-406B-84D2-BFC1F56FFF7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vseb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43" y="2750225"/>
            <a:ext cx="2667092" cy="1512168"/>
          </a:xfrm>
          <a:prstGeom prst="flowChartDecis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8" name="Ograda vseb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07297"/>
            <a:ext cx="2542964" cy="1512168"/>
          </a:xfrm>
          <a:prstGeom prst="flowChartDecis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9" name="Ograda vseb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443" y="4509120"/>
            <a:ext cx="2599513" cy="1512168"/>
          </a:xfrm>
          <a:prstGeom prst="flowChartDecis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Ograda vseb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8" y="3639354"/>
            <a:ext cx="2664296" cy="1512168"/>
          </a:xfrm>
          <a:prstGeom prst="flowChartDecisi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1" name="Picture 2" descr="Vrtec Rogaška Slati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95" y="404664"/>
            <a:ext cx="224419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aslov 1"/>
          <p:cNvSpPr txBox="1">
            <a:spLocks/>
          </p:cNvSpPr>
          <p:nvPr/>
        </p:nvSpPr>
        <p:spPr>
          <a:xfrm>
            <a:off x="461549" y="864181"/>
            <a:ext cx="8143299" cy="1830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2800" b="1" dirty="0" smtClean="0">
                <a:solidFill>
                  <a:schemeClr val="accent2"/>
                </a:solidFill>
              </a:rPr>
              <a:t>ZELIŠČNI VRT</a:t>
            </a:r>
          </a:p>
          <a:p>
            <a:pPr algn="ctr"/>
            <a:r>
              <a:rPr lang="sl-SI" sz="800" b="1" dirty="0" smtClean="0"/>
              <a:t/>
            </a:r>
            <a:br>
              <a:rPr lang="sl-SI" sz="800" b="1" dirty="0" smtClean="0"/>
            </a:br>
            <a:r>
              <a:rPr lang="sl-SI" sz="2800" b="1" dirty="0" smtClean="0"/>
              <a:t>v izvedbenem </a:t>
            </a:r>
            <a:r>
              <a:rPr lang="sl-SI" sz="2800" b="1" dirty="0" err="1" smtClean="0"/>
              <a:t>kurikulumu</a:t>
            </a:r>
            <a:r>
              <a:rPr lang="sl-SI" sz="2800" b="1" dirty="0" smtClean="0"/>
              <a:t> </a:t>
            </a:r>
            <a:br>
              <a:rPr lang="sl-SI" sz="2800" b="1" dirty="0" smtClean="0"/>
            </a:br>
            <a:r>
              <a:rPr lang="sl-SI" sz="2800" b="1" dirty="0" smtClean="0"/>
              <a:t>Vrtca Rogaška Slatina </a:t>
            </a:r>
            <a:endParaRPr lang="sl-SI" sz="2800" b="1" dirty="0"/>
          </a:p>
        </p:txBody>
      </p:sp>
      <p:sp>
        <p:nvSpPr>
          <p:cNvPr id="3" name="Pravokotnik 2"/>
          <p:cNvSpPr/>
          <p:nvPr/>
        </p:nvSpPr>
        <p:spPr>
          <a:xfrm>
            <a:off x="459535" y="6093296"/>
            <a:ext cx="821490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bg1">
                    <a:lumMod val="50000"/>
                  </a:schemeClr>
                </a:solidFill>
              </a:rPr>
              <a:t>VIII. SREČANJE KOORDINATORJEV EKOVRTCEV, 22.5.2014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22169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08634"/>
            <a:ext cx="3493821" cy="2620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12" descr="Slik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57456"/>
            <a:ext cx="3384376" cy="2876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15" name="Slika 14" descr="Slika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1484" y="3654018"/>
            <a:ext cx="3058908" cy="263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DCIM\105NIKON\DSCN76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t="8190" r="14278" b="9884"/>
          <a:stretch/>
        </p:blipFill>
        <p:spPr bwMode="auto">
          <a:xfrm>
            <a:off x="847204" y="3717032"/>
            <a:ext cx="3868812" cy="2520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4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329100"/>
            <a:ext cx="8208912" cy="1224136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 smtClean="0"/>
              <a:t>Z majhnimi koraki k velikemu cilju:</a:t>
            </a:r>
            <a:br>
              <a:rPr lang="sl-SI" sz="2800" b="1" dirty="0" smtClean="0"/>
            </a:br>
            <a:r>
              <a:rPr lang="sl-SI" sz="900" b="1" dirty="0" smtClean="0"/>
              <a:t/>
            </a:r>
            <a:br>
              <a:rPr lang="sl-SI" sz="900" b="1" dirty="0" smtClean="0"/>
            </a:br>
            <a:endParaRPr lang="sl-SI" sz="28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2"/>
          <a:stretch/>
        </p:blipFill>
        <p:spPr bwMode="auto">
          <a:xfrm>
            <a:off x="683568" y="908720"/>
            <a:ext cx="7839502" cy="3389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23" y="4941168"/>
            <a:ext cx="358194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1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600400" cy="501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ko bonton"/>
          <p:cNvPicPr>
            <a:picLocks noChangeAspect="1" noChangeArrowheads="1"/>
          </p:cNvPicPr>
          <p:nvPr/>
        </p:nvPicPr>
        <p:blipFill>
          <a:blip r:embed="rId4" cstate="print">
            <a:lum bright="18000" contrast="-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19"/>
            <a:ext cx="4119276" cy="50173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5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32"/>
          <a:stretch/>
        </p:blipFill>
        <p:spPr bwMode="auto">
          <a:xfrm>
            <a:off x="683568" y="2617069"/>
            <a:ext cx="7839502" cy="3389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08912" cy="1143000"/>
          </a:xfrm>
        </p:spPr>
        <p:txBody>
          <a:bodyPr>
            <a:normAutofit/>
          </a:bodyPr>
          <a:lstStyle/>
          <a:p>
            <a:pPr algn="ctr"/>
            <a:r>
              <a:rPr lang="sl-SI" sz="2800" b="1" dirty="0" smtClean="0">
                <a:solidFill>
                  <a:schemeClr val="accent2"/>
                </a:solidFill>
              </a:rPr>
              <a:t>ZELIŠČNI IN ZELENJAVNI VRT </a:t>
            </a:r>
            <a:br>
              <a:rPr lang="sl-SI" sz="2800" b="1" dirty="0" smtClean="0">
                <a:solidFill>
                  <a:schemeClr val="accent2"/>
                </a:solidFill>
              </a:rPr>
            </a:br>
            <a:r>
              <a:rPr lang="sl-SI" sz="2800" b="1" dirty="0" smtClean="0">
                <a:solidFill>
                  <a:schemeClr val="accent2"/>
                </a:solidFill>
              </a:rPr>
              <a:t>V ENOTI IZVIR</a:t>
            </a:r>
            <a:endParaRPr lang="sl-SI" sz="2800" b="1" dirty="0">
              <a:solidFill>
                <a:schemeClr val="accent2"/>
              </a:solidFill>
            </a:endParaRPr>
          </a:p>
        </p:txBody>
      </p:sp>
      <p:pic>
        <p:nvPicPr>
          <p:cNvPr id="6" name="Picture 2" descr="Vrtec Rogaška Slati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977"/>
            <a:ext cx="2232249" cy="75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3238943" y="6021288"/>
            <a:ext cx="22765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>
                <a:solidFill>
                  <a:schemeClr val="bg1">
                    <a:lumMod val="50000"/>
                  </a:schemeClr>
                </a:solidFill>
              </a:rPr>
              <a:t>Marija Čepin, </a:t>
            </a:r>
            <a:r>
              <a:rPr lang="sl-SI" sz="1600" dirty="0" err="1" smtClean="0">
                <a:solidFill>
                  <a:schemeClr val="bg1">
                    <a:lumMod val="50000"/>
                  </a:schemeClr>
                </a:solidFill>
              </a:rPr>
              <a:t>OHZRiP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12013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0454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>
                <a:solidFill>
                  <a:schemeClr val="accent2"/>
                </a:solidFill>
              </a:rPr>
              <a:t>Zeliščni in zelenjavni vrt smo </a:t>
            </a:r>
            <a:br>
              <a:rPr lang="sl-SI" sz="2800" dirty="0" smtClean="0">
                <a:solidFill>
                  <a:schemeClr val="accent2"/>
                </a:solidFill>
              </a:rPr>
            </a:br>
            <a:r>
              <a:rPr lang="sl-SI" sz="2800" dirty="0" smtClean="0">
                <a:solidFill>
                  <a:schemeClr val="accent2"/>
                </a:solidFill>
              </a:rPr>
              <a:t>zasadili z namenom:</a:t>
            </a:r>
            <a:endParaRPr lang="sl-SI" sz="2800" dirty="0">
              <a:solidFill>
                <a:schemeClr val="accent2"/>
              </a:solidFill>
            </a:endParaRPr>
          </a:p>
        </p:txBody>
      </p:sp>
      <p:sp>
        <p:nvSpPr>
          <p:cNvPr id="5" name="Odločitev 4"/>
          <p:cNvSpPr/>
          <p:nvPr/>
        </p:nvSpPr>
        <p:spPr>
          <a:xfrm>
            <a:off x="2618966" y="2073690"/>
            <a:ext cx="4176464" cy="2088232"/>
          </a:xfrm>
          <a:prstGeom prst="flowChartDecision">
            <a:avLst/>
          </a:prstGeom>
          <a:solidFill>
            <a:srgbClr val="00B0F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accent2"/>
                </a:solidFill>
              </a:rPr>
              <a:t>Dejavno vključiti otroke in odrasle v skrb za naravo in v pridelavo </a:t>
            </a:r>
            <a:r>
              <a:rPr lang="sl-SI" sz="1600" dirty="0" smtClean="0">
                <a:solidFill>
                  <a:schemeClr val="accent2"/>
                </a:solidFill>
              </a:rPr>
              <a:t>hrane.</a:t>
            </a:r>
            <a:endParaRPr lang="sl-SI" sz="1600" dirty="0">
              <a:solidFill>
                <a:schemeClr val="accent2"/>
              </a:solidFill>
            </a:endParaRPr>
          </a:p>
        </p:txBody>
      </p:sp>
      <p:sp>
        <p:nvSpPr>
          <p:cNvPr id="6" name="Odločitev 5"/>
          <p:cNvSpPr/>
          <p:nvPr/>
        </p:nvSpPr>
        <p:spPr>
          <a:xfrm>
            <a:off x="368790" y="3284984"/>
            <a:ext cx="4176464" cy="2088232"/>
          </a:xfrm>
          <a:prstGeom prst="flowChartDecision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accent2"/>
                </a:solidFill>
              </a:rPr>
              <a:t>Omogočiti otrokom spoznavanje zelišč </a:t>
            </a:r>
            <a:r>
              <a:rPr lang="sl-SI" sz="1600" dirty="0" smtClean="0">
                <a:solidFill>
                  <a:schemeClr val="accent2"/>
                </a:solidFill>
              </a:rPr>
              <a:t>in zelenjave z </a:t>
            </a:r>
            <a:r>
              <a:rPr lang="sl-SI" sz="1600" dirty="0">
                <a:solidFill>
                  <a:schemeClr val="accent2"/>
                </a:solidFill>
              </a:rPr>
              <a:t>vsemi </a:t>
            </a:r>
            <a:r>
              <a:rPr lang="sl-SI" sz="1600" dirty="0" smtClean="0">
                <a:solidFill>
                  <a:schemeClr val="accent2"/>
                </a:solidFill>
              </a:rPr>
              <a:t>čutili.</a:t>
            </a:r>
            <a:endParaRPr lang="sl-SI" sz="1600" dirty="0">
              <a:solidFill>
                <a:schemeClr val="accent2"/>
              </a:solidFill>
            </a:endParaRPr>
          </a:p>
        </p:txBody>
      </p:sp>
      <p:sp>
        <p:nvSpPr>
          <p:cNvPr id="10" name="Odločitev 9"/>
          <p:cNvSpPr/>
          <p:nvPr/>
        </p:nvSpPr>
        <p:spPr>
          <a:xfrm>
            <a:off x="4876079" y="3312750"/>
            <a:ext cx="4176464" cy="2088232"/>
          </a:xfrm>
          <a:prstGeom prst="flowChartDecision">
            <a:avLst/>
          </a:prstGeom>
          <a:solidFill>
            <a:srgbClr val="00B0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accent2"/>
                </a:solidFill>
              </a:rPr>
              <a:t>Popestriti našo prehrano </a:t>
            </a:r>
            <a:r>
              <a:rPr lang="sl-SI" sz="1600" dirty="0" smtClean="0">
                <a:solidFill>
                  <a:schemeClr val="accent2"/>
                </a:solidFill>
              </a:rPr>
              <a:t>z naravno </a:t>
            </a:r>
            <a:r>
              <a:rPr lang="sl-SI" sz="1600" dirty="0">
                <a:solidFill>
                  <a:schemeClr val="accent2"/>
                </a:solidFill>
              </a:rPr>
              <a:t>pridelano </a:t>
            </a:r>
            <a:r>
              <a:rPr lang="sl-SI" sz="1600" dirty="0" smtClean="0">
                <a:solidFill>
                  <a:schemeClr val="accent2"/>
                </a:solidFill>
              </a:rPr>
              <a:t>hrano </a:t>
            </a:r>
            <a:r>
              <a:rPr lang="sl-SI" sz="1600" dirty="0">
                <a:solidFill>
                  <a:schemeClr val="accent2"/>
                </a:solidFill>
              </a:rPr>
              <a:t>in zelišči z domačega </a:t>
            </a:r>
            <a:r>
              <a:rPr lang="sl-SI" sz="1600" dirty="0" smtClean="0">
                <a:solidFill>
                  <a:schemeClr val="accent2"/>
                </a:solidFill>
              </a:rPr>
              <a:t>vrta</a:t>
            </a:r>
            <a:r>
              <a:rPr lang="sl-SI" dirty="0" smtClean="0">
                <a:solidFill>
                  <a:schemeClr val="accent2"/>
                </a:solidFill>
              </a:rPr>
              <a:t>.</a:t>
            </a:r>
            <a:endParaRPr lang="sl-SI" dirty="0">
              <a:solidFill>
                <a:schemeClr val="accent2"/>
              </a:solidFill>
            </a:endParaRPr>
          </a:p>
        </p:txBody>
      </p:sp>
      <p:sp>
        <p:nvSpPr>
          <p:cNvPr id="11" name="Odločitev 10"/>
          <p:cNvSpPr/>
          <p:nvPr/>
        </p:nvSpPr>
        <p:spPr>
          <a:xfrm>
            <a:off x="2618966" y="4509120"/>
            <a:ext cx="4176464" cy="2088232"/>
          </a:xfrm>
          <a:prstGeom prst="flowChartDecision">
            <a:avLst/>
          </a:prstGeom>
          <a:solidFill>
            <a:srgbClr val="56C23C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accent2"/>
                </a:solidFill>
              </a:rPr>
              <a:t>Odrasli </a:t>
            </a:r>
            <a:r>
              <a:rPr lang="sl-SI" sz="1600" dirty="0">
                <a:solidFill>
                  <a:schemeClr val="accent2"/>
                </a:solidFill>
              </a:rPr>
              <a:t>vzorniki </a:t>
            </a:r>
            <a:r>
              <a:rPr lang="sl-SI" sz="1600" dirty="0" smtClean="0">
                <a:solidFill>
                  <a:schemeClr val="accent2"/>
                </a:solidFill>
              </a:rPr>
              <a:t>otrokom.</a:t>
            </a:r>
            <a:endParaRPr lang="sl-SI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3736" y="908720"/>
            <a:ext cx="8051238" cy="490066"/>
          </a:xfrm>
        </p:spPr>
        <p:txBody>
          <a:bodyPr>
            <a:noAutofit/>
          </a:bodyPr>
          <a:lstStyle/>
          <a:p>
            <a:pPr algn="ctr"/>
            <a:r>
              <a:rPr lang="sl-SI" sz="2800" dirty="0" smtClean="0">
                <a:solidFill>
                  <a:schemeClr val="accent2"/>
                </a:solidFill>
              </a:rPr>
              <a:t>Nastajanje našega vrta</a:t>
            </a:r>
            <a:endParaRPr lang="sl-SI" sz="2800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C:\Users\Marija\Desktop\Prenos\alter med 14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3" y="1700808"/>
            <a:ext cx="3888432" cy="291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9926"/>
            <a:ext cx="3905859" cy="2929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4644008" y="2132856"/>
            <a:ext cx="388843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>
                <a:solidFill>
                  <a:schemeClr val="accent1"/>
                </a:solidFill>
              </a:rPr>
              <a:t>Hišnika sta „zaorala ledino“.</a:t>
            </a:r>
            <a:endParaRPr lang="sl-SI" sz="2400" dirty="0">
              <a:solidFill>
                <a:schemeClr val="accent1"/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611560" y="4829091"/>
            <a:ext cx="388843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>
                <a:solidFill>
                  <a:schemeClr val="accent1"/>
                </a:solidFill>
              </a:rPr>
              <a:t>Oblikuje se podoba vrta. </a:t>
            </a:r>
            <a:endParaRPr lang="sl-SI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8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45207" y="1772816"/>
            <a:ext cx="3969767" cy="994122"/>
          </a:xfrm>
        </p:spPr>
        <p:txBody>
          <a:bodyPr>
            <a:normAutofit/>
          </a:bodyPr>
          <a:lstStyle/>
          <a:p>
            <a:pPr algn="ctr"/>
            <a:r>
              <a:rPr lang="sl-SI" sz="2400" dirty="0" smtClean="0"/>
              <a:t>Setev peteršilja, solate, redkvice…</a:t>
            </a:r>
            <a:endParaRPr lang="sl-SI" sz="2400" dirty="0"/>
          </a:p>
        </p:txBody>
      </p:sp>
      <p:pic>
        <p:nvPicPr>
          <p:cNvPr id="6146" name="Picture 2" descr="C:\Users\Marija\Desktop\slike\Slik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2" y="1412776"/>
            <a:ext cx="4017113" cy="285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49997"/>
            <a:ext cx="4041774" cy="3031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467544" y="4581128"/>
            <a:ext cx="4176464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2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Rahljanje, odstranjevanje plevela, zalivanje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563736" y="764704"/>
            <a:ext cx="8051238" cy="49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2800" dirty="0" smtClean="0">
                <a:solidFill>
                  <a:schemeClr val="accent2"/>
                </a:solidFill>
              </a:rPr>
              <a:t>Obdelovanje vrta </a:t>
            </a:r>
            <a:endParaRPr lang="sl-SI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82" y="1335782"/>
            <a:ext cx="6727394" cy="504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63736" y="764704"/>
            <a:ext cx="8051238" cy="4900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l-SI" sz="2800" dirty="0" smtClean="0">
                <a:solidFill>
                  <a:schemeClr val="accent2"/>
                </a:solidFill>
              </a:rPr>
              <a:t>Pobiranje pridelkov</a:t>
            </a:r>
            <a:endParaRPr lang="sl-SI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ja\Desktop\Prenos\alter med 14\STA_06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47069" r="4339" b="-1"/>
          <a:stretch/>
        </p:blipFill>
        <p:spPr bwMode="auto">
          <a:xfrm>
            <a:off x="611560" y="764704"/>
            <a:ext cx="3619640" cy="20154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CIM\102NIKON\DSC06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80928"/>
            <a:ext cx="6812176" cy="1343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rija\Desktop\Prenos\alter med 14\STC_06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7" t="17288" r="21829" b="10151"/>
          <a:stretch/>
        </p:blipFill>
        <p:spPr bwMode="auto">
          <a:xfrm rot="16200000">
            <a:off x="1185284" y="3786700"/>
            <a:ext cx="2092914" cy="3384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a 2"/>
          <p:cNvSpPr/>
          <p:nvPr/>
        </p:nvSpPr>
        <p:spPr>
          <a:xfrm>
            <a:off x="5796136" y="2132856"/>
            <a:ext cx="2438902" cy="432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Ograda vseb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36067" r="4122" b="22103"/>
          <a:stretch/>
        </p:blipFill>
        <p:spPr>
          <a:xfrm rot="20995806">
            <a:off x="1539583" y="1854058"/>
            <a:ext cx="6812176" cy="133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grada vseb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2" r="2518" b="14704"/>
          <a:stretch/>
        </p:blipFill>
        <p:spPr>
          <a:xfrm rot="665033">
            <a:off x="1604471" y="4036472"/>
            <a:ext cx="6437678" cy="121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ipsa 7"/>
          <p:cNvSpPr/>
          <p:nvPr/>
        </p:nvSpPr>
        <p:spPr>
          <a:xfrm rot="440757">
            <a:off x="2158639" y="4576313"/>
            <a:ext cx="2246774" cy="36629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61312" y="773832"/>
            <a:ext cx="5382852" cy="494928"/>
          </a:xfrm>
        </p:spPr>
        <p:txBody>
          <a:bodyPr>
            <a:noAutofit/>
          </a:bodyPr>
          <a:lstStyle/>
          <a:p>
            <a:pPr algn="ctr"/>
            <a:r>
              <a:rPr lang="sl-SI" sz="2800" dirty="0" smtClean="0">
                <a:solidFill>
                  <a:schemeClr val="accent2"/>
                </a:solidFill>
              </a:rPr>
              <a:t>Uporaba v prehrani</a:t>
            </a:r>
            <a:endParaRPr lang="sl-SI" sz="2800" dirty="0">
              <a:solidFill>
                <a:schemeClr val="accent2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5436096" y="3645024"/>
            <a:ext cx="2438902" cy="43204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Elipsa 10"/>
          <p:cNvSpPr/>
          <p:nvPr/>
        </p:nvSpPr>
        <p:spPr>
          <a:xfrm rot="20834351">
            <a:off x="5804052" y="2064979"/>
            <a:ext cx="2438902" cy="49369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45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4274120" cy="832042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>
                <a:solidFill>
                  <a:schemeClr val="accent2"/>
                </a:solidFill>
              </a:rPr>
              <a:t>Otroci in vrt</a:t>
            </a:r>
            <a:endParaRPr lang="sl-SI" sz="2800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72" y="836712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Marija\Desktop\tama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717032"/>
            <a:ext cx="3672409" cy="275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539552" y="1700808"/>
            <a:ext cx="3816424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24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chemeClr val="accent1"/>
                </a:solidFill>
              </a:rPr>
              <a:t>Spoznavajo</a:t>
            </a:r>
            <a:r>
              <a:rPr lang="sl-SI" sz="2400" dirty="0" smtClean="0">
                <a:solidFill>
                  <a:schemeClr val="accent1"/>
                </a:solidFill>
              </a:rPr>
              <a:t> in </a:t>
            </a:r>
            <a:r>
              <a:rPr lang="sl-SI" sz="2400" b="1" dirty="0" smtClean="0">
                <a:solidFill>
                  <a:schemeClr val="accent1"/>
                </a:solidFill>
              </a:rPr>
              <a:t>spremljajo</a:t>
            </a:r>
            <a:r>
              <a:rPr lang="sl-SI" sz="2400" dirty="0" smtClean="0">
                <a:solidFill>
                  <a:schemeClr val="accent1"/>
                </a:solidFill>
              </a:rPr>
              <a:t> opravila na vrtu.</a:t>
            </a:r>
            <a:br>
              <a:rPr lang="sl-SI" sz="2400" dirty="0" smtClean="0">
                <a:solidFill>
                  <a:schemeClr val="accent1"/>
                </a:solidFill>
              </a:rPr>
            </a:br>
            <a:endParaRPr lang="sl-SI" sz="24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chemeClr val="accent1"/>
                </a:solidFill>
              </a:rPr>
              <a:t>Opazujejo</a:t>
            </a:r>
            <a:r>
              <a:rPr lang="sl-SI" sz="2400" dirty="0" smtClean="0">
                <a:solidFill>
                  <a:schemeClr val="accent1"/>
                </a:solidFill>
              </a:rPr>
              <a:t> rast rastlin.</a:t>
            </a:r>
          </a:p>
          <a:p>
            <a:endParaRPr lang="sl-SI" sz="24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chemeClr val="accent1"/>
                </a:solidFill>
              </a:rPr>
              <a:t>Tipajo, vonjajo, okušajo </a:t>
            </a:r>
            <a:r>
              <a:rPr lang="sl-SI" sz="2400" dirty="0" smtClean="0">
                <a:solidFill>
                  <a:schemeClr val="accent1"/>
                </a:solidFill>
              </a:rPr>
              <a:t>zelišča in zelenjavo.</a:t>
            </a:r>
            <a:br>
              <a:rPr lang="sl-SI" sz="2400" dirty="0" smtClean="0">
                <a:solidFill>
                  <a:schemeClr val="accent1"/>
                </a:solidFill>
              </a:rPr>
            </a:br>
            <a:endParaRPr lang="sl-SI" sz="24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 smtClean="0">
                <a:solidFill>
                  <a:schemeClr val="accent1"/>
                </a:solidFill>
              </a:rPr>
              <a:t>Uživajo</a:t>
            </a:r>
            <a:r>
              <a:rPr lang="sl-SI" sz="2400" dirty="0" smtClean="0">
                <a:solidFill>
                  <a:schemeClr val="accent1"/>
                </a:solidFill>
              </a:rPr>
              <a:t> pridelke.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4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b="1" dirty="0">
                <a:solidFill>
                  <a:schemeClr val="accent1"/>
                </a:solidFill>
              </a:rPr>
              <a:t>U</a:t>
            </a:r>
            <a:r>
              <a:rPr lang="sl-SI" sz="2400" b="1" dirty="0" smtClean="0">
                <a:solidFill>
                  <a:schemeClr val="accent1"/>
                </a:solidFill>
              </a:rPr>
              <a:t>rejajo</a:t>
            </a:r>
            <a:r>
              <a:rPr lang="sl-SI" sz="2400" dirty="0" smtClean="0">
                <a:solidFill>
                  <a:schemeClr val="accent1"/>
                </a:solidFill>
              </a:rPr>
              <a:t> svoje zeliščne gredice.</a:t>
            </a:r>
          </a:p>
        </p:txBody>
      </p:sp>
    </p:spTree>
    <p:extLst>
      <p:ext uri="{BB962C8B-B14F-4D97-AF65-F5344CB8AC3E}">
        <p14:creationId xmlns:p14="http://schemas.microsoft.com/office/powerpoint/2010/main" val="23539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249</TotalTime>
  <Words>115</Words>
  <Application>Microsoft Office PowerPoint</Application>
  <PresentationFormat>Diaprojekcija na zaslonu (4:3)</PresentationFormat>
  <Paragraphs>28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Austin</vt:lpstr>
      <vt:lpstr>PowerPointova predstavitev</vt:lpstr>
      <vt:lpstr>PowerPointova predstavitev</vt:lpstr>
      <vt:lpstr>ZELIŠČNI IN ZELENJAVNI VRT  V ENOTI IZVIR</vt:lpstr>
      <vt:lpstr>Zeliščni in zelenjavni vrt smo  zasadili z namenom:</vt:lpstr>
      <vt:lpstr>Nastajanje našega vrta</vt:lpstr>
      <vt:lpstr>Setev peteršilja, solate, redkvice…</vt:lpstr>
      <vt:lpstr>PowerPointova predstavitev</vt:lpstr>
      <vt:lpstr>Uporaba v prehrani</vt:lpstr>
      <vt:lpstr>Otroci in vrt</vt:lpstr>
      <vt:lpstr>PowerPointova predstavitev</vt:lpstr>
      <vt:lpstr>Z majhnimi koraki k velikemu cilju: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Ščepec travniških zdravilnih rastlin (pilotski projekt našega vrtca)</dc:title>
  <dc:creator>Andreja</dc:creator>
  <cp:lastModifiedBy>Dunja</cp:lastModifiedBy>
  <cp:revision>32</cp:revision>
  <dcterms:created xsi:type="dcterms:W3CDTF">2014-04-22T07:29:28Z</dcterms:created>
  <dcterms:modified xsi:type="dcterms:W3CDTF">2014-05-26T11:49:10Z</dcterms:modified>
</cp:coreProperties>
</file>